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9" r:id="rId17"/>
    <p:sldId id="271" r:id="rId18"/>
    <p:sldId id="272" r:id="rId19"/>
    <p:sldId id="554" r:id="rId20"/>
    <p:sldId id="555" r:id="rId21"/>
    <p:sldId id="556" r:id="rId22"/>
    <p:sldId id="557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4" r:id="rId57"/>
    <p:sldId id="308" r:id="rId58"/>
    <p:sldId id="309" r:id="rId59"/>
    <p:sldId id="315" r:id="rId60"/>
    <p:sldId id="310" r:id="rId61"/>
    <p:sldId id="311" r:id="rId62"/>
    <p:sldId id="312" r:id="rId63"/>
    <p:sldId id="313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8" r:id="rId92"/>
    <p:sldId id="343" r:id="rId93"/>
    <p:sldId id="344" r:id="rId94"/>
    <p:sldId id="345" r:id="rId95"/>
    <p:sldId id="346" r:id="rId96"/>
    <p:sldId id="347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7" r:id="rId105"/>
    <p:sldId id="356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8" r:id="rId151"/>
    <p:sldId id="402" r:id="rId152"/>
    <p:sldId id="403" r:id="rId153"/>
    <p:sldId id="404" r:id="rId154"/>
    <p:sldId id="405" r:id="rId155"/>
    <p:sldId id="406" r:id="rId156"/>
    <p:sldId id="407" r:id="rId157"/>
    <p:sldId id="409" r:id="rId158"/>
    <p:sldId id="410" r:id="rId159"/>
    <p:sldId id="412" r:id="rId160"/>
    <p:sldId id="411" r:id="rId161"/>
    <p:sldId id="413" r:id="rId162"/>
    <p:sldId id="414" r:id="rId163"/>
    <p:sldId id="415" r:id="rId164"/>
    <p:sldId id="416" r:id="rId165"/>
    <p:sldId id="417" r:id="rId166"/>
    <p:sldId id="418" r:id="rId167"/>
    <p:sldId id="422" r:id="rId168"/>
    <p:sldId id="419" r:id="rId169"/>
    <p:sldId id="420" r:id="rId170"/>
    <p:sldId id="421" r:id="rId171"/>
    <p:sldId id="423" r:id="rId172"/>
    <p:sldId id="424" r:id="rId173"/>
    <p:sldId id="425" r:id="rId174"/>
    <p:sldId id="426" r:id="rId175"/>
    <p:sldId id="43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42" r:id="rId184"/>
    <p:sldId id="434" r:id="rId185"/>
    <p:sldId id="435" r:id="rId186"/>
    <p:sldId id="437" r:id="rId187"/>
    <p:sldId id="438" r:id="rId188"/>
    <p:sldId id="439" r:id="rId189"/>
    <p:sldId id="440" r:id="rId190"/>
    <p:sldId id="441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3" r:id="rId200"/>
    <p:sldId id="454" r:id="rId201"/>
    <p:sldId id="455" r:id="rId202"/>
    <p:sldId id="456" r:id="rId203"/>
    <p:sldId id="451" r:id="rId204"/>
    <p:sldId id="452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6" r:id="rId223"/>
    <p:sldId id="477" r:id="rId224"/>
    <p:sldId id="474" r:id="rId225"/>
    <p:sldId id="478" r:id="rId226"/>
    <p:sldId id="479" r:id="rId227"/>
    <p:sldId id="475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6" r:id="rId241"/>
    <p:sldId id="492" r:id="rId242"/>
    <p:sldId id="493" r:id="rId243"/>
    <p:sldId id="506" r:id="rId244"/>
    <p:sldId id="512" r:id="rId245"/>
    <p:sldId id="494" r:id="rId246"/>
    <p:sldId id="495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11" r:id="rId255"/>
    <p:sldId id="504" r:id="rId256"/>
    <p:sldId id="505" r:id="rId257"/>
    <p:sldId id="513" r:id="rId258"/>
    <p:sldId id="508" r:id="rId259"/>
    <p:sldId id="509" r:id="rId260"/>
    <p:sldId id="510" r:id="rId261"/>
    <p:sldId id="514" r:id="rId262"/>
    <p:sldId id="515" r:id="rId263"/>
    <p:sldId id="516" r:id="rId264"/>
    <p:sldId id="517" r:id="rId265"/>
    <p:sldId id="518" r:id="rId266"/>
    <p:sldId id="519" r:id="rId267"/>
    <p:sldId id="520" r:id="rId268"/>
    <p:sldId id="521" r:id="rId269"/>
    <p:sldId id="522" r:id="rId270"/>
    <p:sldId id="523" r:id="rId271"/>
    <p:sldId id="524" r:id="rId272"/>
    <p:sldId id="545" r:id="rId273"/>
    <p:sldId id="546" r:id="rId274"/>
    <p:sldId id="547" r:id="rId275"/>
    <p:sldId id="548" r:id="rId276"/>
    <p:sldId id="529" r:id="rId277"/>
    <p:sldId id="525" r:id="rId278"/>
    <p:sldId id="526" r:id="rId279"/>
    <p:sldId id="527" r:id="rId280"/>
    <p:sldId id="528" r:id="rId281"/>
    <p:sldId id="530" r:id="rId282"/>
    <p:sldId id="531" r:id="rId283"/>
    <p:sldId id="532" r:id="rId284"/>
    <p:sldId id="533" r:id="rId285"/>
    <p:sldId id="534" r:id="rId286"/>
    <p:sldId id="535" r:id="rId287"/>
    <p:sldId id="536" r:id="rId288"/>
    <p:sldId id="537" r:id="rId289"/>
    <p:sldId id="538" r:id="rId290"/>
    <p:sldId id="539" r:id="rId291"/>
    <p:sldId id="540" r:id="rId292"/>
    <p:sldId id="541" r:id="rId293"/>
    <p:sldId id="542" r:id="rId294"/>
    <p:sldId id="543" r:id="rId295"/>
    <p:sldId id="544" r:id="rId296"/>
    <p:sldId id="549" r:id="rId297"/>
    <p:sldId id="550" r:id="rId298"/>
    <p:sldId id="551" r:id="rId299"/>
    <p:sldId id="552" r:id="rId300"/>
    <p:sldId id="553" r:id="rId3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8E"/>
    <a:srgbClr val="FFFFFF"/>
    <a:srgbClr val="005386"/>
    <a:srgbClr val="578DAA"/>
    <a:srgbClr val="D1D1D1"/>
    <a:srgbClr val="F8FBFC"/>
    <a:srgbClr val="196189"/>
    <a:srgbClr val="6D9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97" Type="http://schemas.openxmlformats.org/officeDocument/2006/relationships/slide" Target="slides/slide296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6838D-6182-4366-BF5D-F3C95C59E84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00BA4-37F3-4D10-948B-22F22116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1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00BA4-37F3-4D10-948B-22F22116B48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6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BE6D-5608-427E-91B1-0BD62B1A2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44726-5BB0-4F18-A46A-4DF16B1BA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B65F-900C-47B0-BF82-89D3CD24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F857-4E8E-4629-A1E8-394C3F2E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C5878-6E07-45D2-8C44-CD55C8C9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1B1E-0A78-43D8-9F3B-0FC5029B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051C0-B7F2-4E86-9712-40D0A554D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E2800-101B-4B18-B6BD-54EE74A4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A8D0-AD60-4205-BE4A-C5229912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C237-DFDF-472B-B94B-7884519F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4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C7D41-5C2D-44DC-8FF4-E6B91E998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CC164-10D1-413F-9737-DCD046ED6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E5D9F-6AB3-4F23-AFC9-8A375065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427E-7669-4D8B-ACC2-D200F4B4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B49E6-B5B5-4A99-B0EA-0FEBDC61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5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53EE-83EE-4729-9D3E-E40DA183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8B33-3370-4F4F-8AB6-B4A74142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E7EF5-BC76-492D-ADCB-87A5F203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FC3F5-898E-41F7-BEF3-D199BA7C5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5F36A-CAA3-4E4F-83B1-AE1710A2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5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EB41-80BE-4282-9F1E-6FB081A2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1EE64-BC5A-494C-838D-962D39CFD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7BC65-14DB-421D-A208-C5E2549C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B61D6-0D31-4A5F-A23C-5204BF97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1F5EE-91E2-495E-A24C-2443F590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8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ED8C-58A6-4BFA-8C88-79E9D243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D10E1-A967-482E-98A6-838A17D73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251A7-CB16-4B7E-8F52-2A509869A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D17B7-A58D-405F-8F36-FD4CC34C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8BCA6-AF6C-4CA1-9A1E-154CFE3A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FCF8F-C271-4E00-8C52-5BCCDEED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6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F130-C47F-44BB-B265-AEFFB7136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C6B1E-6F6D-499E-8EF4-C0D9DB67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66E2A-DD0B-4027-8231-99CCC48CF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C12ED-F4EC-424F-B719-708C60986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403CF-FF4F-4FC9-9262-936058D35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B0310-7F2D-4C35-A122-C891D97A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DE25B-6F4C-4932-B632-495A884B2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A1EA2-1E0C-455D-BCEA-9C002F9A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0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04EC-F432-4D1B-8733-877731D8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F9F35-D898-4134-A95E-218D682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970A3-4BC0-428A-B27C-50692515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EF04F-8AAB-4D02-9A53-9B0E2ECD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39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D6A7F-2FAB-413A-93CE-385271D1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0CF30-9402-4430-B43B-8AEDF829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BDD07-A4D9-4C09-9E64-583AD3F7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1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1823-EB86-4CB9-A20A-AAC0271AD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4602-8F28-4B92-B2B8-2B3C8A5C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4B981-1A42-4F83-856A-68ADD9277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09FB5-064A-444F-8D89-787701A8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E0C1D-EA02-42E3-9F60-4876BBAE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96F22-AA6F-4108-9E90-CDD42A6C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6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AD05-93AA-40FF-A19B-B7F5DF12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52A85-56D2-4FA9-A403-D488B8FDF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1B5DA-F333-43C2-8B91-C14D02E2D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251A7-79EA-49C8-9E3E-30B9B1E1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4A956-79A0-42CF-99DE-566160EA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3736C-8B6D-4693-9D59-0879FABB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66702-8804-4291-A406-50CD7D4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4DDA3-0D4F-4066-8224-0CE77831B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6602-01F5-4CA5-9FE5-C681F2968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48713-DB24-4736-8E0F-E0174255378B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8875E-6A23-414F-8126-F8206057D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17D89-9370-4F5A-A8AD-63B866FF8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66216-1FC5-4C40-949D-2A910C13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1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h/ydl7k4286i99nc3/AACAqYB0wAFB6167ovPctNaSa?dl=0" TargetMode="Externa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91A6D7-E883-45DE-8D21-D91F2E4CE86E}"/>
              </a:ext>
            </a:extLst>
          </p:cNvPr>
          <p:cNvSpPr txBox="1"/>
          <p:nvPr/>
        </p:nvSpPr>
        <p:spPr>
          <a:xfrm>
            <a:off x="3579926" y="1543868"/>
            <a:ext cx="503214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75985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D1F201-9BCE-44E6-875E-422EAA05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1" y="534857"/>
            <a:ext cx="11337558" cy="578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246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D68F86-DF4A-42FB-B418-A05B3085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6" y="357259"/>
            <a:ext cx="11439587" cy="6143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1751AB-A146-4E14-BFD6-E975A31F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9" y="4066251"/>
            <a:ext cx="9573351" cy="24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331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5F2499-DBB8-495B-BCAF-0A7394E5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79" y="367751"/>
            <a:ext cx="10873641" cy="61224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326882C-BC03-481A-A37E-1CDC5390505F}"/>
              </a:ext>
            </a:extLst>
          </p:cNvPr>
          <p:cNvSpPr/>
          <p:nvPr/>
        </p:nvSpPr>
        <p:spPr>
          <a:xfrm>
            <a:off x="3070747" y="5478839"/>
            <a:ext cx="2169994" cy="750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Seconds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A1B238-061B-460F-8463-62ECB0596CB4}"/>
              </a:ext>
            </a:extLst>
          </p:cNvPr>
          <p:cNvCxnSpPr/>
          <p:nvPr/>
        </p:nvCxnSpPr>
        <p:spPr>
          <a:xfrm flipV="1">
            <a:off x="5240741" y="5076967"/>
            <a:ext cx="1883390" cy="7771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5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B74F7-44BC-4E85-8C50-F29B242B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3" y="322819"/>
            <a:ext cx="11476353" cy="62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494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C857B5-CF0C-43FF-8B8D-0A1D7C77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7" y="217771"/>
            <a:ext cx="9633685" cy="64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70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53453-8D45-4101-8359-C3DDA0F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46" y="319016"/>
            <a:ext cx="11144108" cy="62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34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7F3AB-702D-4A12-96C1-F9687D5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77" y="445649"/>
            <a:ext cx="11411446" cy="596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16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8648B-64B1-43A9-AA28-DC65CC12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9" y="499138"/>
            <a:ext cx="11422362" cy="58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26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9CD48-F268-4131-8A4D-27755FDD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5" y="359959"/>
            <a:ext cx="11189210" cy="61380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045B5-C861-4201-B903-FF62B3B6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03" y="3592156"/>
            <a:ext cx="2394116" cy="2249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A8BFF8-BE51-4446-A75C-F5218E850210}"/>
              </a:ext>
            </a:extLst>
          </p:cNvPr>
          <p:cNvSpPr txBox="1"/>
          <p:nvPr/>
        </p:nvSpPr>
        <p:spPr>
          <a:xfrm>
            <a:off x="4043798" y="4024271"/>
            <a:ext cx="715142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If you want to apply auto_increment then the field should be a primary key or unique key or index</a:t>
            </a:r>
          </a:p>
        </p:txBody>
      </p:sp>
    </p:spTree>
    <p:extLst>
      <p:ext uri="{BB962C8B-B14F-4D97-AF65-F5344CB8AC3E}">
        <p14:creationId xmlns:p14="http://schemas.microsoft.com/office/powerpoint/2010/main" val="682896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5F81A-829D-4CD2-A5AF-7B414DA44A25}"/>
              </a:ext>
            </a:extLst>
          </p:cNvPr>
          <p:cNvSpPr/>
          <p:nvPr/>
        </p:nvSpPr>
        <p:spPr>
          <a:xfrm>
            <a:off x="382138" y="1875515"/>
            <a:ext cx="116824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create table sales(	</a:t>
            </a:r>
          </a:p>
          <a:p>
            <a:r>
              <a:rPr lang="en-US" sz="3600" b="1" dirty="0"/>
              <a:t>purchase_number int not null primary key auto_increment,    date_of_purchase date not null,    customer_id int,    item_code varchar(20)</a:t>
            </a:r>
          </a:p>
          <a:p>
            <a:r>
              <a:rPr lang="en-US" sz="3600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640906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8035E-8621-497E-982E-C3E26A76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3" y="440140"/>
            <a:ext cx="8671162" cy="3644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F5DC0-E221-43CF-BE20-18200941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5" y="4114285"/>
            <a:ext cx="11660090" cy="11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8649B3-E7E8-4573-A2EA-74AB1EFE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9" y="401223"/>
            <a:ext cx="11350201" cy="605555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B99F21-BD56-4F80-AF83-8A1C1BC9B93D}"/>
              </a:ext>
            </a:extLst>
          </p:cNvPr>
          <p:cNvCxnSpPr/>
          <p:nvPr/>
        </p:nvCxnSpPr>
        <p:spPr>
          <a:xfrm flipV="1">
            <a:off x="3985146" y="4326340"/>
            <a:ext cx="0" cy="1282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C92A7B-FBBA-4D0F-8F56-F42439A6DBD6}"/>
              </a:ext>
            </a:extLst>
          </p:cNvPr>
          <p:cNvCxnSpPr/>
          <p:nvPr/>
        </p:nvCxnSpPr>
        <p:spPr>
          <a:xfrm>
            <a:off x="2565779" y="2511188"/>
            <a:ext cx="17605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0E96CC2-765A-4F54-B53C-C98D411E6C5A}"/>
              </a:ext>
            </a:extLst>
          </p:cNvPr>
          <p:cNvSpPr/>
          <p:nvPr/>
        </p:nvSpPr>
        <p:spPr>
          <a:xfrm>
            <a:off x="9376013" y="1719618"/>
            <a:ext cx="395773" cy="3575713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1D96FA-8C99-4646-A32F-D9851321EE29}"/>
              </a:ext>
            </a:extLst>
          </p:cNvPr>
          <p:cNvCxnSpPr/>
          <p:nvPr/>
        </p:nvCxnSpPr>
        <p:spPr>
          <a:xfrm>
            <a:off x="9626221" y="3507474"/>
            <a:ext cx="527713" cy="17878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4256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F1381E-3D96-4492-BB86-28C17BE5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4" y="674391"/>
            <a:ext cx="11703011" cy="550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617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6C5C2-5F9E-4294-842D-32611B3EE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8" y="440602"/>
            <a:ext cx="11273663" cy="59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90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3A39E5-8333-4F81-A951-DD339039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1" y="444725"/>
            <a:ext cx="11784897" cy="59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075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DF36E-58D4-4216-A874-39DD5A14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93" y="395906"/>
            <a:ext cx="10727213" cy="606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434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937CBF-E82B-44AD-BEDB-591784C8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68" y="503190"/>
            <a:ext cx="10520464" cy="58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458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53FE4-DB96-474C-ADA6-8AC60D13F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237386"/>
            <a:ext cx="10698069" cy="63832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049CD9-F6A9-4B4A-A80D-979F57D07811}"/>
              </a:ext>
            </a:extLst>
          </p:cNvPr>
          <p:cNvSpPr/>
          <p:nvPr/>
        </p:nvSpPr>
        <p:spPr>
          <a:xfrm>
            <a:off x="6497222" y="941695"/>
            <a:ext cx="416168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Alternate way of adding primary key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17A6C9-30C2-45E5-9566-72619F07F8AA}"/>
              </a:ext>
            </a:extLst>
          </p:cNvPr>
          <p:cNvCxnSpPr>
            <a:cxnSpLocks/>
          </p:cNvCxnSpPr>
          <p:nvPr/>
        </p:nvCxnSpPr>
        <p:spPr>
          <a:xfrm flipH="1">
            <a:off x="3930556" y="1398895"/>
            <a:ext cx="2729551" cy="59367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888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0C881-4EFF-43B1-872F-FA08B540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5" y="350434"/>
            <a:ext cx="11645470" cy="61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823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B59C9-3553-4381-A652-B2C2E62D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67" y="435342"/>
            <a:ext cx="11598466" cy="59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7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E7307-3401-473A-A5D4-D1EF62D0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61" y="387575"/>
            <a:ext cx="11613677" cy="60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35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ABEA2-66B8-485C-AE12-6C547C9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2" y="179020"/>
            <a:ext cx="11350185" cy="3088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F94F9-7BC1-4443-ACBA-0FF6E250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2" y="3551620"/>
            <a:ext cx="11390027" cy="22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3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8D7A8-6186-42B4-A158-CFBAD73F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0" y="750236"/>
            <a:ext cx="10725339" cy="53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6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9EFDD6-196E-45FB-B7B6-67DFF571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2" y="440282"/>
            <a:ext cx="11540376" cy="59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929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4DB92-930C-4A0D-AEB0-9DF69F5B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63" y="2140067"/>
            <a:ext cx="11415674" cy="3278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6EF7FA-A0EA-4498-9A14-29E273E94890}"/>
              </a:ext>
            </a:extLst>
          </p:cNvPr>
          <p:cNvSpPr txBox="1"/>
          <p:nvPr/>
        </p:nvSpPr>
        <p:spPr>
          <a:xfrm>
            <a:off x="388163" y="875394"/>
            <a:ext cx="84304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Another way of Adding Foreign Key</a:t>
            </a:r>
          </a:p>
        </p:txBody>
      </p:sp>
    </p:spTree>
    <p:extLst>
      <p:ext uri="{BB962C8B-B14F-4D97-AF65-F5344CB8AC3E}">
        <p14:creationId xmlns:p14="http://schemas.microsoft.com/office/powerpoint/2010/main" val="29934964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C4D6F-2630-4B57-A3F8-6B6E32B2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0" y="559913"/>
            <a:ext cx="11142249" cy="2626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A2B37E-A9D2-4C8A-8848-80FD92BF2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0" y="4670163"/>
            <a:ext cx="9755194" cy="1293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A36D93-060C-45F3-B099-11E79870185E}"/>
              </a:ext>
            </a:extLst>
          </p:cNvPr>
          <p:cNvSpPr txBox="1"/>
          <p:nvPr/>
        </p:nvSpPr>
        <p:spPr>
          <a:xfrm>
            <a:off x="374750" y="3971498"/>
            <a:ext cx="291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Dropping Foreign Key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32BBFB-519C-4D2C-BD73-C2074332E0B9}"/>
              </a:ext>
            </a:extLst>
          </p:cNvPr>
          <p:cNvSpPr/>
          <p:nvPr/>
        </p:nvSpPr>
        <p:spPr>
          <a:xfrm>
            <a:off x="8379725" y="3186397"/>
            <a:ext cx="2634018" cy="1071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sales_ibfk_1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940F69-8346-4C19-AE9C-5274D4679ED3}"/>
              </a:ext>
            </a:extLst>
          </p:cNvPr>
          <p:cNvCxnSpPr>
            <a:stCxn id="5" idx="4"/>
          </p:cNvCxnSpPr>
          <p:nvPr/>
        </p:nvCxnSpPr>
        <p:spPr>
          <a:xfrm flipH="1">
            <a:off x="8052179" y="4258101"/>
            <a:ext cx="1644555" cy="10781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192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79303-21E6-465B-BB63-B7887F14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8" y="578892"/>
            <a:ext cx="11584704" cy="57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69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C2A81-C111-4631-B05C-0E361951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5" y="398842"/>
            <a:ext cx="10948689" cy="60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02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EDCA7-C374-4228-BE52-6E05BC04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43" y="157908"/>
            <a:ext cx="11164196" cy="47406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E20C3C-6CEA-4B22-B092-AED01E4C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43" y="5266188"/>
            <a:ext cx="5724525" cy="1047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23837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64905-E4C8-4B38-971D-C3BFFBD30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1" y="289979"/>
            <a:ext cx="11588538" cy="62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59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2519A-7489-4009-B0EA-2F0E44D6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4" y="208767"/>
            <a:ext cx="11528448" cy="64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812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1349-A350-4C63-94E8-E34715DC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9" y="478986"/>
            <a:ext cx="11488982" cy="5900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69A662-B3E5-47FE-B649-AF026DA5560B}"/>
              </a:ext>
            </a:extLst>
          </p:cNvPr>
          <p:cNvSpPr txBox="1"/>
          <p:nvPr/>
        </p:nvSpPr>
        <p:spPr>
          <a:xfrm>
            <a:off x="1009934" y="1865419"/>
            <a:ext cx="3792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Dropping Unique Key</a:t>
            </a:r>
          </a:p>
        </p:txBody>
      </p:sp>
    </p:spTree>
    <p:extLst>
      <p:ext uri="{BB962C8B-B14F-4D97-AF65-F5344CB8AC3E}">
        <p14:creationId xmlns:p14="http://schemas.microsoft.com/office/powerpoint/2010/main" val="8449617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816EC-128F-4927-A755-9177E47E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0" y="385833"/>
            <a:ext cx="11540459" cy="60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0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0A6E0-FB40-4889-91BF-4EDCD978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2" y="429478"/>
            <a:ext cx="10849335" cy="59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07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7CD01-0DD6-45A8-9B6A-88221F22E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480764"/>
            <a:ext cx="10782437" cy="58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57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4E8C2-1CA2-492B-92C7-8101811F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00" y="449309"/>
            <a:ext cx="11584200" cy="59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25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0E622-3FEF-4A3A-A036-2B4188F5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74" y="1302543"/>
            <a:ext cx="11367451" cy="4252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A749A6-1BCC-453E-85CC-73FAAF483ED8}"/>
              </a:ext>
            </a:extLst>
          </p:cNvPr>
          <p:cNvSpPr txBox="1"/>
          <p:nvPr/>
        </p:nvSpPr>
        <p:spPr>
          <a:xfrm>
            <a:off x="412274" y="477671"/>
            <a:ext cx="206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Using Alter</a:t>
            </a:r>
          </a:p>
        </p:txBody>
      </p:sp>
    </p:spTree>
    <p:extLst>
      <p:ext uri="{BB962C8B-B14F-4D97-AF65-F5344CB8AC3E}">
        <p14:creationId xmlns:p14="http://schemas.microsoft.com/office/powerpoint/2010/main" val="12457341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0DA2FB-84C6-478C-9F7C-40C8D125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1" y="1646332"/>
            <a:ext cx="10355781" cy="1397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F45F5-84F6-4B12-9376-05D29A44FBC9}"/>
              </a:ext>
            </a:extLst>
          </p:cNvPr>
          <p:cNvSpPr txBox="1"/>
          <p:nvPr/>
        </p:nvSpPr>
        <p:spPr>
          <a:xfrm>
            <a:off x="687291" y="682388"/>
            <a:ext cx="2597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Drop DEFAULT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1FC06-A62A-4E48-AFA2-3EA9790474AC}"/>
              </a:ext>
            </a:extLst>
          </p:cNvPr>
          <p:cNvSpPr txBox="1"/>
          <p:nvPr/>
        </p:nvSpPr>
        <p:spPr>
          <a:xfrm>
            <a:off x="687290" y="4134450"/>
            <a:ext cx="10355781" cy="10772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ALTER TABLE customers</a:t>
            </a:r>
          </a:p>
          <a:p>
            <a:r>
              <a:rPr lang="en-US" sz="3200" b="1" dirty="0"/>
              <a:t>ALTER COLUMN </a:t>
            </a:r>
            <a:r>
              <a:rPr lang="en-US" sz="3200" b="1" dirty="0" err="1"/>
              <a:t>no_of_complaints</a:t>
            </a:r>
            <a:r>
              <a:rPr lang="en-US" sz="3200" b="1" dirty="0"/>
              <a:t> DROP DEFAULT</a:t>
            </a:r>
          </a:p>
        </p:txBody>
      </p:sp>
    </p:spTree>
    <p:extLst>
      <p:ext uri="{BB962C8B-B14F-4D97-AF65-F5344CB8AC3E}">
        <p14:creationId xmlns:p14="http://schemas.microsoft.com/office/powerpoint/2010/main" val="12939636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E1C11A-21BB-447E-8935-264E272E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5" y="332059"/>
            <a:ext cx="11410990" cy="619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82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A55FD-AB89-42C0-80CE-B67F1C92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9" y="324098"/>
            <a:ext cx="11408202" cy="620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203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91560-2885-4425-AACB-0EAE12B2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0" y="458834"/>
            <a:ext cx="11618280" cy="59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104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E6E5D-3B78-4188-B649-2E84FAA8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6" y="1038225"/>
            <a:ext cx="11517965" cy="5444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841EDD-E630-4975-8411-C76617EA9D59}"/>
              </a:ext>
            </a:extLst>
          </p:cNvPr>
          <p:cNvSpPr txBox="1"/>
          <p:nvPr/>
        </p:nvSpPr>
        <p:spPr>
          <a:xfrm>
            <a:off x="182466" y="180213"/>
            <a:ext cx="2768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Using ALTER</a:t>
            </a:r>
          </a:p>
        </p:txBody>
      </p:sp>
    </p:spTree>
    <p:extLst>
      <p:ext uri="{BB962C8B-B14F-4D97-AF65-F5344CB8AC3E}">
        <p14:creationId xmlns:p14="http://schemas.microsoft.com/office/powerpoint/2010/main" val="30673386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B13DF3-0B18-4EED-9DC4-5058E090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3" y="362021"/>
            <a:ext cx="11631173" cy="61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558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94F33-91F5-4673-B287-7E81D3F2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3" y="1121355"/>
            <a:ext cx="11802114" cy="461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6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E32901-9FA4-4106-AB95-76F17A8E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68" y="733140"/>
            <a:ext cx="9819464" cy="53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633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4FA667-48AA-4F52-A7AC-AA0F1508D4F9}"/>
              </a:ext>
            </a:extLst>
          </p:cNvPr>
          <p:cNvSpPr/>
          <p:nvPr/>
        </p:nvSpPr>
        <p:spPr>
          <a:xfrm>
            <a:off x="645993" y="1618228"/>
            <a:ext cx="112002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hlinkClick r:id="rId2"/>
              </a:rPr>
              <a:t>https://www.dropbox.com/sh/ydl7k4286i99nc3/AACAqYB0wAFB6167ovPctNaSa?dl=0</a:t>
            </a:r>
            <a:endParaRPr lang="en-US" sz="4800" b="1" dirty="0"/>
          </a:p>
          <a:p>
            <a:endParaRPr lang="en-US" sz="4800" b="1" dirty="0"/>
          </a:p>
          <a:p>
            <a:r>
              <a:rPr lang="en-US" sz="4800" b="1" dirty="0"/>
              <a:t>Load the </a:t>
            </a:r>
            <a:r>
              <a:rPr lang="en-US" sz="4800" b="1" dirty="0" err="1"/>
              <a:t>employee.sql</a:t>
            </a:r>
            <a:r>
              <a:rPr lang="en-US" sz="4800" b="1" dirty="0"/>
              <a:t> in your workbench</a:t>
            </a:r>
          </a:p>
        </p:txBody>
      </p:sp>
    </p:spTree>
    <p:extLst>
      <p:ext uri="{BB962C8B-B14F-4D97-AF65-F5344CB8AC3E}">
        <p14:creationId xmlns:p14="http://schemas.microsoft.com/office/powerpoint/2010/main" val="26148665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1ACE5-494A-4770-8C08-1EDF2D6C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4" y="344570"/>
            <a:ext cx="11473431" cy="61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577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9232B-73D9-4830-B8FC-BEF536F1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5" y="648979"/>
            <a:ext cx="11538130" cy="5560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0F9007-79D3-4832-B59D-24CF2B91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66" y="4786739"/>
            <a:ext cx="8557057" cy="3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09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33B856-BECE-4146-BD81-588DF4E4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4" y="858174"/>
            <a:ext cx="11500511" cy="514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93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9DFB5-27F7-4471-AA48-BD787CC0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6" y="508201"/>
            <a:ext cx="11630187" cy="58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643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18643-CEE2-44D0-9441-4EBA344F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72" y="990848"/>
            <a:ext cx="11294255" cy="48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638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054432-65DC-4ABC-804E-F7F038E7F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86" y="349013"/>
            <a:ext cx="11803027" cy="61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86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2096D-EC03-4E27-8968-7136354B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13" y="159650"/>
            <a:ext cx="9892423" cy="633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356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2DC82-8CA4-42A5-80DD-BE16A213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9" y="493309"/>
            <a:ext cx="11539522" cy="58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57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35EFCF-F22E-4AA9-838B-09AB1C96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56" y="913724"/>
            <a:ext cx="11452088" cy="50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9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BBFAE-487B-490D-A10D-B312630DC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18" y="503901"/>
            <a:ext cx="10725363" cy="58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545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BFDFB-14CC-4477-9A24-2708FF9F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5" y="999130"/>
            <a:ext cx="11921550" cy="48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856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75451-015B-4CDD-8076-1AE5D98E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96" y="233220"/>
            <a:ext cx="11195408" cy="639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746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05321-E246-49EA-95E5-7B48EC79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32" y="447462"/>
            <a:ext cx="11229920" cy="5953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E068C3-1FBA-4BF3-BCD4-F0D000D79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56" y="3642495"/>
            <a:ext cx="10265007" cy="21987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8384AC-08FC-48D3-9F7A-DC178E40478C}"/>
              </a:ext>
            </a:extLst>
          </p:cNvPr>
          <p:cNvSpPr/>
          <p:nvPr/>
        </p:nvSpPr>
        <p:spPr>
          <a:xfrm>
            <a:off x="4681183" y="4940490"/>
            <a:ext cx="655092" cy="286603"/>
          </a:xfrm>
          <a:prstGeom prst="rect">
            <a:avLst/>
          </a:prstGeom>
          <a:solidFill>
            <a:srgbClr val="F8FBFC"/>
          </a:solidFill>
          <a:ln>
            <a:solidFill>
              <a:srgbClr val="F8FB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6025267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89D876-1A1F-4051-8E99-4259B1B35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" y="182466"/>
            <a:ext cx="10860792" cy="64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39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66197-727A-4D73-A71A-440FAF81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6" y="326367"/>
            <a:ext cx="11316127" cy="62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68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F818D-7DF9-4F46-A5EF-9F555B77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9" y="438434"/>
            <a:ext cx="11606242" cy="59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267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DD6006-735F-425C-8F80-675465C8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3" y="396211"/>
            <a:ext cx="11811913" cy="60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992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36B9A-32FF-42F9-A82B-85157FEA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47" y="1433157"/>
            <a:ext cx="11376305" cy="39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92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83EEE-8020-4567-B36A-E2AE8892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0" y="817068"/>
            <a:ext cx="11740860" cy="1928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0935C4-D32B-48DE-B4F9-A30048EE6B2A}"/>
              </a:ext>
            </a:extLst>
          </p:cNvPr>
          <p:cNvSpPr txBox="1"/>
          <p:nvPr/>
        </p:nvSpPr>
        <p:spPr>
          <a:xfrm>
            <a:off x="225570" y="109182"/>
            <a:ext cx="122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NOT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BAB8D-DCDE-4B82-ABE0-CD6ABE45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41" y="2745455"/>
            <a:ext cx="8462607" cy="38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97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781AEB-5A6F-4E4F-8D97-F01BF8ED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86" y="1327245"/>
            <a:ext cx="11769828" cy="42035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5EE700-8888-458F-9210-7874DA26DE0F}"/>
              </a:ext>
            </a:extLst>
          </p:cNvPr>
          <p:cNvSpPr/>
          <p:nvPr/>
        </p:nvSpPr>
        <p:spPr>
          <a:xfrm>
            <a:off x="9253182" y="1487606"/>
            <a:ext cx="2727732" cy="5322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9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F8C1D-CBA7-4EC1-832E-B1EA2067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36" y="493604"/>
            <a:ext cx="10096927" cy="58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053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062F2-4551-4F3E-901D-9A8BB737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7" y="1383329"/>
            <a:ext cx="11217146" cy="4719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2B4A8B-076F-4C6A-9BA5-C11177E41951}"/>
              </a:ext>
            </a:extLst>
          </p:cNvPr>
          <p:cNvSpPr txBox="1"/>
          <p:nvPr/>
        </p:nvSpPr>
        <p:spPr>
          <a:xfrm>
            <a:off x="487427" y="401588"/>
            <a:ext cx="4525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Without IN operator</a:t>
            </a:r>
          </a:p>
        </p:txBody>
      </p:sp>
    </p:spTree>
    <p:extLst>
      <p:ext uri="{BB962C8B-B14F-4D97-AF65-F5344CB8AC3E}">
        <p14:creationId xmlns:p14="http://schemas.microsoft.com/office/powerpoint/2010/main" val="12567891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B35A9F-A1EF-4C39-819E-503A3677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4" y="947396"/>
            <a:ext cx="9176840" cy="564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B58DB-06B3-48AD-A5F6-DECF2A1DB4EB}"/>
              </a:ext>
            </a:extLst>
          </p:cNvPr>
          <p:cNvSpPr txBox="1"/>
          <p:nvPr/>
        </p:nvSpPr>
        <p:spPr>
          <a:xfrm>
            <a:off x="253764" y="270354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Using IN</a:t>
            </a:r>
          </a:p>
        </p:txBody>
      </p:sp>
    </p:spTree>
    <p:extLst>
      <p:ext uri="{BB962C8B-B14F-4D97-AF65-F5344CB8AC3E}">
        <p14:creationId xmlns:p14="http://schemas.microsoft.com/office/powerpoint/2010/main" val="39367483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867AA6-8FEE-446D-9892-3CEC819F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9"/>
          <a:stretch/>
        </p:blipFill>
        <p:spPr>
          <a:xfrm>
            <a:off x="191494" y="1173707"/>
            <a:ext cx="10710108" cy="5472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BAEFBC-3095-4AD8-AA57-39D449985A0B}"/>
              </a:ext>
            </a:extLst>
          </p:cNvPr>
          <p:cNvSpPr txBox="1"/>
          <p:nvPr/>
        </p:nvSpPr>
        <p:spPr>
          <a:xfrm>
            <a:off x="191494" y="354841"/>
            <a:ext cx="24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Using NOT IN</a:t>
            </a:r>
          </a:p>
        </p:txBody>
      </p:sp>
    </p:spTree>
    <p:extLst>
      <p:ext uri="{BB962C8B-B14F-4D97-AF65-F5344CB8AC3E}">
        <p14:creationId xmlns:p14="http://schemas.microsoft.com/office/powerpoint/2010/main" val="412340353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3C245E-68FB-48D1-B7DD-D3C11031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8" y="952215"/>
            <a:ext cx="11817424" cy="49535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40D0FB-92FB-47E7-82B5-FC9D8FB602A7}"/>
              </a:ext>
            </a:extLst>
          </p:cNvPr>
          <p:cNvSpPr/>
          <p:nvPr/>
        </p:nvSpPr>
        <p:spPr>
          <a:xfrm>
            <a:off x="9253182" y="1064525"/>
            <a:ext cx="2634018" cy="5595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517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238C1-BF78-4931-B0A7-4FA25916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4" y="0"/>
            <a:ext cx="3506873" cy="524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1DC12-BEDE-4F55-A8BA-EB5BCE7E7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92" y="1113074"/>
            <a:ext cx="9363431" cy="5527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F553F-CC89-4245-9AB7-1DFA6A49E805}"/>
              </a:ext>
            </a:extLst>
          </p:cNvPr>
          <p:cNvSpPr txBox="1"/>
          <p:nvPr/>
        </p:nvSpPr>
        <p:spPr>
          <a:xfrm>
            <a:off x="244592" y="529703"/>
            <a:ext cx="383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First Name starting with mar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67C06-934A-4DBB-B515-0449090B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30" y="1546177"/>
            <a:ext cx="5668440" cy="5828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79A76B-0DE9-427C-B825-54432E4FBBD6}"/>
              </a:ext>
            </a:extLst>
          </p:cNvPr>
          <p:cNvSpPr/>
          <p:nvPr/>
        </p:nvSpPr>
        <p:spPr>
          <a:xfrm>
            <a:off x="8871040" y="1392072"/>
            <a:ext cx="423081" cy="313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A6C106-F1E5-4A3A-9C15-B8C0B2FBA7B9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7139370" y="1660001"/>
            <a:ext cx="1793629" cy="359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78F3B6-CC9F-4F91-A21E-62FF931C2C83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7670037" y="1392072"/>
            <a:ext cx="1262962" cy="45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5964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8C482-342E-48FF-A644-C8D8A2FAC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0" y="586498"/>
            <a:ext cx="9807125" cy="6165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0E462-EC00-4164-A93E-9D53F7204A26}"/>
              </a:ext>
            </a:extLst>
          </p:cNvPr>
          <p:cNvSpPr txBox="1"/>
          <p:nvPr/>
        </p:nvSpPr>
        <p:spPr>
          <a:xfrm>
            <a:off x="155740" y="105551"/>
            <a:ext cx="3149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First Name Ending with Mar</a:t>
            </a:r>
          </a:p>
        </p:txBody>
      </p:sp>
    </p:spTree>
    <p:extLst>
      <p:ext uri="{BB962C8B-B14F-4D97-AF65-F5344CB8AC3E}">
        <p14:creationId xmlns:p14="http://schemas.microsoft.com/office/powerpoint/2010/main" val="16871077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74A10-DA9C-43E7-ABEE-89E6085B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53252"/>
            <a:ext cx="10827366" cy="63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32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406F1A-84FF-4D60-9079-C6261719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1" y="984664"/>
            <a:ext cx="9754721" cy="5461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70804-E3AA-452E-ADB0-0558F342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51" y="235246"/>
            <a:ext cx="4332319" cy="5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000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124D97-07A8-4FB8-9A44-B268A9D1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33" y="1130276"/>
            <a:ext cx="9465860" cy="5467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D92BE8-CA4F-4156-A3EF-F8B122C5FD9A}"/>
              </a:ext>
            </a:extLst>
          </p:cNvPr>
          <p:cNvSpPr txBox="1"/>
          <p:nvPr/>
        </p:nvSpPr>
        <p:spPr>
          <a:xfrm>
            <a:off x="333233" y="422390"/>
            <a:ext cx="341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Using NOT LIKE</a:t>
            </a:r>
          </a:p>
        </p:txBody>
      </p:sp>
    </p:spTree>
    <p:extLst>
      <p:ext uri="{BB962C8B-B14F-4D97-AF65-F5344CB8AC3E}">
        <p14:creationId xmlns:p14="http://schemas.microsoft.com/office/powerpoint/2010/main" val="22020185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295A4-E87D-4DE3-A150-80DC5F99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1" y="372505"/>
            <a:ext cx="11446978" cy="61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4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5797D-ADF6-4675-B4F5-91B44A17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4" y="656762"/>
            <a:ext cx="11587211" cy="55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80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5686E-D8DC-4BA0-85F3-97AA4BF7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37" y="165540"/>
            <a:ext cx="11228126" cy="65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219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E2830-497B-4876-B2F1-12E732D15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5" y="170668"/>
            <a:ext cx="9820346" cy="64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959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F74488-8086-4188-B619-A60E81AC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82" y="551880"/>
            <a:ext cx="10553700" cy="5952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F71995-11B8-4486-9A6D-3EA72CEF0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1"/>
          <a:stretch/>
        </p:blipFill>
        <p:spPr>
          <a:xfrm>
            <a:off x="889805" y="3528023"/>
            <a:ext cx="7940296" cy="2130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8CBE8A-ABEA-485B-AA05-350BD18975A4}"/>
              </a:ext>
            </a:extLst>
          </p:cNvPr>
          <p:cNvSpPr/>
          <p:nvPr/>
        </p:nvSpPr>
        <p:spPr>
          <a:xfrm>
            <a:off x="4162567" y="2920621"/>
            <a:ext cx="4844955" cy="750627"/>
          </a:xfrm>
          <a:prstGeom prst="rect">
            <a:avLst/>
          </a:prstGeom>
          <a:solidFill>
            <a:srgbClr val="D1D1D1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AC3A9-DC78-4B2B-A863-382B9F08A6A5}"/>
              </a:ext>
            </a:extLst>
          </p:cNvPr>
          <p:cNvSpPr/>
          <p:nvPr/>
        </p:nvSpPr>
        <p:spPr>
          <a:xfrm>
            <a:off x="4053385" y="2920621"/>
            <a:ext cx="218364" cy="300251"/>
          </a:xfrm>
          <a:prstGeom prst="rect">
            <a:avLst/>
          </a:prstGeom>
          <a:solidFill>
            <a:srgbClr val="D1D1D1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F6425-4549-4664-ADEE-6C1641BAC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11" y="2322460"/>
            <a:ext cx="6669388" cy="8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4716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E9DF4-BB44-4F33-B05D-A73FC2DF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2" y="675813"/>
            <a:ext cx="11697035" cy="55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01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D1119-1234-4EF5-9A12-9D1450EB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7" y="212250"/>
            <a:ext cx="11469370" cy="64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24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41A11-C205-4E44-A937-CDF0DC42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6" y="331314"/>
            <a:ext cx="9874163" cy="5004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2E9AF-A1FD-4900-A91D-6E7B68081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7" b="3653"/>
          <a:stretch/>
        </p:blipFill>
        <p:spPr>
          <a:xfrm>
            <a:off x="614150" y="5336275"/>
            <a:ext cx="9956049" cy="5322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C3015F-7615-415D-BC4F-DF6A11535270}"/>
              </a:ext>
            </a:extLst>
          </p:cNvPr>
          <p:cNvSpPr/>
          <p:nvPr/>
        </p:nvSpPr>
        <p:spPr>
          <a:xfrm>
            <a:off x="1351128" y="5336275"/>
            <a:ext cx="8147714" cy="382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4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7489C-64D0-4C18-8B6A-B7273BAC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9" y="127522"/>
            <a:ext cx="11404701" cy="6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714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E946C8-010E-470A-8659-7B69FBC8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6" y="739289"/>
            <a:ext cx="11508007" cy="53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801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8F10C-E251-4289-9405-5679E2D6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6" y="150408"/>
            <a:ext cx="9642001" cy="5832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9CEDA-C7F8-476E-86DF-B0462D5B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96" y="5116917"/>
            <a:ext cx="968294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806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4FF5EE-4509-4FC8-82F2-1CAA6375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2" y="1012920"/>
            <a:ext cx="11264715" cy="48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6DEBBC-B4E7-4F08-8DEF-6F6AF59F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10" y="400875"/>
            <a:ext cx="10261979" cy="6056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B09ECD-A56E-4D49-BABB-C4BCCD355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" t="32434" r="35898" b="9212"/>
          <a:stretch/>
        </p:blipFill>
        <p:spPr>
          <a:xfrm>
            <a:off x="1865763" y="2361062"/>
            <a:ext cx="8151694" cy="39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28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7766F-B13C-4E88-BD94-236F588C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0" y="1125726"/>
            <a:ext cx="9853577" cy="44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33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8B119-79C7-467A-BF8F-668B9458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2" y="805999"/>
            <a:ext cx="10762536" cy="52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228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788857-06D6-4413-BFB1-EECA50B3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8" y="255754"/>
            <a:ext cx="11559826" cy="63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589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C85239-16B5-402D-9179-20A0811C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40" y="1020135"/>
            <a:ext cx="11440520" cy="48177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723CBD-6D1F-4FD1-9AB9-1CAE83B264D1}"/>
              </a:ext>
            </a:extLst>
          </p:cNvPr>
          <p:cNvSpPr/>
          <p:nvPr/>
        </p:nvSpPr>
        <p:spPr>
          <a:xfrm>
            <a:off x="9157648" y="1020135"/>
            <a:ext cx="2538483" cy="67218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9623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B3EC8-1B9E-49E8-A62C-4DA21EBF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9" y="424929"/>
            <a:ext cx="11457863" cy="5907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AA73AD-B075-4C0C-91C4-1BEF0781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48" y="5837545"/>
            <a:ext cx="7672733" cy="49501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74801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FA49CE-E68F-41EA-86B3-CF21603BD31E}"/>
              </a:ext>
            </a:extLst>
          </p:cNvPr>
          <p:cNvSpPr txBox="1"/>
          <p:nvPr/>
        </p:nvSpPr>
        <p:spPr>
          <a:xfrm>
            <a:off x="434666" y="627797"/>
            <a:ext cx="6688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Total Number of First Name with Duplicates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990C8-06C9-4076-9307-517D0C8B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6" y="1416168"/>
            <a:ext cx="10598520" cy="44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810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40F07A-47FC-43FD-8C09-E0DAE863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34" y="1466849"/>
            <a:ext cx="10569847" cy="4893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EC74AC-2AB8-4AD9-BE43-EAFD7F8653D8}"/>
              </a:ext>
            </a:extLst>
          </p:cNvPr>
          <p:cNvSpPr txBox="1"/>
          <p:nvPr/>
        </p:nvSpPr>
        <p:spPr>
          <a:xfrm>
            <a:off x="434666" y="627797"/>
            <a:ext cx="719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Total Number of First Name without Duplicates</a:t>
            </a:r>
          </a:p>
        </p:txBody>
      </p:sp>
    </p:spTree>
    <p:extLst>
      <p:ext uri="{BB962C8B-B14F-4D97-AF65-F5344CB8AC3E}">
        <p14:creationId xmlns:p14="http://schemas.microsoft.com/office/powerpoint/2010/main" val="108848084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6B6C8-F82F-4287-941B-10B5E6D3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7" y="964904"/>
            <a:ext cx="11443646" cy="4928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53E03E-717B-4AB7-9F81-A535DB680508}"/>
              </a:ext>
            </a:extLst>
          </p:cNvPr>
          <p:cNvSpPr/>
          <p:nvPr/>
        </p:nvSpPr>
        <p:spPr>
          <a:xfrm>
            <a:off x="9294125" y="1119116"/>
            <a:ext cx="2523698" cy="6550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636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7B75B-EDE8-4737-982E-FAEEB475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7" y="981892"/>
            <a:ext cx="11706965" cy="48942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AC62EF-8977-4FFD-B128-5A482B0F7A4D}"/>
              </a:ext>
            </a:extLst>
          </p:cNvPr>
          <p:cNvSpPr/>
          <p:nvPr/>
        </p:nvSpPr>
        <p:spPr>
          <a:xfrm>
            <a:off x="9253182" y="981892"/>
            <a:ext cx="2579427" cy="61489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396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A2AA4-9EB9-47EA-9CCF-18214141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3" y="1092674"/>
            <a:ext cx="11564814" cy="46726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02E6F8-4D5F-453A-9778-22F8E05AC1EC}"/>
              </a:ext>
            </a:extLst>
          </p:cNvPr>
          <p:cNvSpPr/>
          <p:nvPr/>
        </p:nvSpPr>
        <p:spPr>
          <a:xfrm>
            <a:off x="9144000" y="1092674"/>
            <a:ext cx="2734407" cy="6269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7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FA016-76D8-4B62-B8F5-6CF6557D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91" y="1036163"/>
            <a:ext cx="11343817" cy="47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961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306238-E5EA-4146-8769-DC201B11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5" y="1024897"/>
            <a:ext cx="11491230" cy="48082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D44129-FA6E-4228-A727-8BE4E331E197}"/>
              </a:ext>
            </a:extLst>
          </p:cNvPr>
          <p:cNvSpPr/>
          <p:nvPr/>
        </p:nvSpPr>
        <p:spPr>
          <a:xfrm>
            <a:off x="9157648" y="1024897"/>
            <a:ext cx="2565779" cy="53094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035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0ACA10-4497-433D-A209-5AB013E6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6" y="446253"/>
            <a:ext cx="11703488" cy="596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664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0EB11-B973-4B80-A62E-714451016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4"/>
          <a:stretch/>
        </p:blipFill>
        <p:spPr>
          <a:xfrm>
            <a:off x="108644" y="0"/>
            <a:ext cx="11974711" cy="3046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C5C2A4-0CE1-41F8-9619-5D2158F5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1" y="3257194"/>
            <a:ext cx="11898658" cy="33073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67CEE8-0EFB-4C6E-8E6A-A9A5E192CDA2}"/>
              </a:ext>
            </a:extLst>
          </p:cNvPr>
          <p:cNvSpPr/>
          <p:nvPr/>
        </p:nvSpPr>
        <p:spPr>
          <a:xfrm>
            <a:off x="9526137" y="122830"/>
            <a:ext cx="2519192" cy="5322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573638-7C10-42B9-A512-22AEC0585202}"/>
              </a:ext>
            </a:extLst>
          </p:cNvPr>
          <p:cNvSpPr/>
          <p:nvPr/>
        </p:nvSpPr>
        <p:spPr>
          <a:xfrm>
            <a:off x="9321420" y="3265226"/>
            <a:ext cx="2524836" cy="65168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945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CA7DC-56FC-49E7-BFFE-0F311353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2" y="443694"/>
            <a:ext cx="11901596" cy="5970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DCA1A8-AEC1-4257-B0E5-32DBB29A99E4}"/>
              </a:ext>
            </a:extLst>
          </p:cNvPr>
          <p:cNvSpPr/>
          <p:nvPr/>
        </p:nvSpPr>
        <p:spPr>
          <a:xfrm>
            <a:off x="9157648" y="559558"/>
            <a:ext cx="2743200" cy="6277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5735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542CF-FF38-4AA8-8A36-39113A4A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6" y="136406"/>
            <a:ext cx="8940278" cy="6298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E8BE53-4F57-43F5-9F98-0E6B9F6CE5D8}"/>
              </a:ext>
            </a:extLst>
          </p:cNvPr>
          <p:cNvSpPr/>
          <p:nvPr/>
        </p:nvSpPr>
        <p:spPr>
          <a:xfrm>
            <a:off x="7465325" y="2920621"/>
            <a:ext cx="3998794" cy="1555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Here the sql will first order the list based on first_name in descending order and each first_name group hast the last_name arranged in ascending order</a:t>
            </a:r>
          </a:p>
        </p:txBody>
      </p:sp>
    </p:spTree>
    <p:extLst>
      <p:ext uri="{BB962C8B-B14F-4D97-AF65-F5344CB8AC3E}">
        <p14:creationId xmlns:p14="http://schemas.microsoft.com/office/powerpoint/2010/main" val="4492806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6C4DC-AAD6-4363-A78E-7E035652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0" y="1046577"/>
            <a:ext cx="11463100" cy="47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985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512ED-771F-48A8-9AE0-83DC55AE8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5" y="282196"/>
            <a:ext cx="10676033" cy="60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84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0508FB-D380-41BE-81E7-0A9A26472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68" y="825795"/>
            <a:ext cx="11433064" cy="52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257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63052-6030-44BE-BB42-9FF73B97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12" y="787462"/>
            <a:ext cx="8324175" cy="52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098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D798B-277F-4B87-90D7-E73BDAEB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6" y="1154372"/>
            <a:ext cx="6908183" cy="5047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7635B3-2563-4185-ACDD-243CE4941934}"/>
              </a:ext>
            </a:extLst>
          </p:cNvPr>
          <p:cNvSpPr txBox="1"/>
          <p:nvPr/>
        </p:nvSpPr>
        <p:spPr>
          <a:xfrm>
            <a:off x="407016" y="397246"/>
            <a:ext cx="6437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Using GROUP BY instead of DISTINCT</a:t>
            </a:r>
          </a:p>
        </p:txBody>
      </p:sp>
    </p:spTree>
    <p:extLst>
      <p:ext uri="{BB962C8B-B14F-4D97-AF65-F5344CB8AC3E}">
        <p14:creationId xmlns:p14="http://schemas.microsoft.com/office/powerpoint/2010/main" val="238835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F0D408-8E27-4D86-A88C-ACEAA61E6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71" y="626020"/>
            <a:ext cx="11617458" cy="560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5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8D50CB-3F4B-4BAA-9E75-E79FDE29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6" y="203792"/>
            <a:ext cx="10711023" cy="322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84A58C-C991-40C0-BBF6-7A7CC3FF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76" y="3749083"/>
            <a:ext cx="11466246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5029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EAB62-F731-48C2-85E7-1882D78D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46" y="616388"/>
            <a:ext cx="11507308" cy="562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6328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BDD8A-C17C-433C-B44D-3FDB61214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2" y="161498"/>
            <a:ext cx="11778815" cy="65350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AD689A-0EFB-4F71-966B-C07EC4DC9ABE}"/>
              </a:ext>
            </a:extLst>
          </p:cNvPr>
          <p:cNvSpPr/>
          <p:nvPr/>
        </p:nvSpPr>
        <p:spPr>
          <a:xfrm>
            <a:off x="9294125" y="161498"/>
            <a:ext cx="2691282" cy="6300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65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8231C-5BFB-4B4E-B7C2-0AF15D51F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94" y="682459"/>
            <a:ext cx="11435412" cy="54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55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1F3B4-06AD-48F2-B43D-A638B2E86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0" y="383434"/>
            <a:ext cx="7563490" cy="6091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B2DD91-2C07-4F99-8011-E697B2841F5B}"/>
              </a:ext>
            </a:extLst>
          </p:cNvPr>
          <p:cNvSpPr/>
          <p:nvPr/>
        </p:nvSpPr>
        <p:spPr>
          <a:xfrm>
            <a:off x="7997588" y="2006221"/>
            <a:ext cx="3671248" cy="28114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Return only the count of first_name is greater than 250</a:t>
            </a:r>
          </a:p>
        </p:txBody>
      </p:sp>
    </p:spTree>
    <p:extLst>
      <p:ext uri="{BB962C8B-B14F-4D97-AF65-F5344CB8AC3E}">
        <p14:creationId xmlns:p14="http://schemas.microsoft.com/office/powerpoint/2010/main" val="186670711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37D84B-5638-4D89-AECD-55FD1E4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5" y="420450"/>
            <a:ext cx="11556829" cy="601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DA8B07-9942-4501-883A-A938EC4A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955" y="3549057"/>
            <a:ext cx="8419806" cy="19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525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7BB3B-02F8-4EC5-AC97-D7E8ED05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61" y="410149"/>
            <a:ext cx="9573478" cy="60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54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2BA95-46E4-4139-8DD6-79ED6BA0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9" y="458053"/>
            <a:ext cx="11654782" cy="1179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80435D-F3E9-460C-8BB5-86B383A81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9" y="1866118"/>
            <a:ext cx="5529690" cy="44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223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9B143-0D51-4515-80F2-2807B26C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6" y="906864"/>
            <a:ext cx="8831633" cy="5575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7048B-4FB7-4474-8319-607D414DBF69}"/>
              </a:ext>
            </a:extLst>
          </p:cNvPr>
          <p:cNvSpPr txBox="1"/>
          <p:nvPr/>
        </p:nvSpPr>
        <p:spPr>
          <a:xfrm>
            <a:off x="594886" y="113705"/>
            <a:ext cx="8817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Accepted Having (aggregate and non-aggregate) condition</a:t>
            </a:r>
          </a:p>
        </p:txBody>
      </p:sp>
    </p:spTree>
    <p:extLst>
      <p:ext uri="{BB962C8B-B14F-4D97-AF65-F5344CB8AC3E}">
        <p14:creationId xmlns:p14="http://schemas.microsoft.com/office/powerpoint/2010/main" val="30031383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CD0B0-B6CA-46CE-BE03-5368C029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04" y="1817071"/>
            <a:ext cx="10264661" cy="2754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02281-5538-4CD5-9CDB-1393E9CCC614}"/>
              </a:ext>
            </a:extLst>
          </p:cNvPr>
          <p:cNvSpPr txBox="1"/>
          <p:nvPr/>
        </p:nvSpPr>
        <p:spPr>
          <a:xfrm>
            <a:off x="397704" y="700559"/>
            <a:ext cx="9372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Not Accepted Having (aggregate and non-aggregate) condition</a:t>
            </a:r>
          </a:p>
        </p:txBody>
      </p:sp>
    </p:spTree>
    <p:extLst>
      <p:ext uri="{BB962C8B-B14F-4D97-AF65-F5344CB8AC3E}">
        <p14:creationId xmlns:p14="http://schemas.microsoft.com/office/powerpoint/2010/main" val="42089054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155AF5-3966-4626-ACCA-54508A76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24" y="1523360"/>
            <a:ext cx="10114551" cy="38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66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C3B5A-D87F-4C3D-ABCD-CFD6036D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0" y="1002611"/>
            <a:ext cx="11023979" cy="1931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49961-A634-4EC3-A68D-4AD4C4BB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0" y="3541595"/>
            <a:ext cx="10969873" cy="24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1949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DCAD8-3FDE-4930-B23E-96CCB0A2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08" y="1250619"/>
            <a:ext cx="9790847" cy="51990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3DBDD-B593-4245-B026-4A1B8F8830EB}"/>
              </a:ext>
            </a:extLst>
          </p:cNvPr>
          <p:cNvSpPr txBox="1"/>
          <p:nvPr/>
        </p:nvSpPr>
        <p:spPr>
          <a:xfrm>
            <a:off x="540508" y="234956"/>
            <a:ext cx="3449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SQL FLOW</a:t>
            </a:r>
          </a:p>
        </p:txBody>
      </p:sp>
    </p:spTree>
    <p:extLst>
      <p:ext uri="{BB962C8B-B14F-4D97-AF65-F5344CB8AC3E}">
        <p14:creationId xmlns:p14="http://schemas.microsoft.com/office/powerpoint/2010/main" val="263607019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A0622-E2DB-472E-A891-6526F308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1" y="157162"/>
            <a:ext cx="11755730" cy="1535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494F59-DD4D-4435-B721-2DC09DDA9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21"/>
          <a:stretch/>
        </p:blipFill>
        <p:spPr>
          <a:xfrm>
            <a:off x="123541" y="1764184"/>
            <a:ext cx="10412531" cy="498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9331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DA59A7-357F-4848-940A-F08306C4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58" y="888490"/>
            <a:ext cx="11413883" cy="508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9819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972A0-BC30-45DE-B42F-05A6B14D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9" y="1127788"/>
            <a:ext cx="11825301" cy="46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4281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282A4D-A028-4647-8A5A-A550DD14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7" y="777388"/>
            <a:ext cx="11569706" cy="53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2654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9167F-F54D-4CE7-A8EA-34A350F3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13" y="3429000"/>
            <a:ext cx="10400774" cy="230583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E2DDA9-AC89-4E14-BA4C-D5EA5E679983}"/>
              </a:ext>
            </a:extLst>
          </p:cNvPr>
          <p:cNvSpPr/>
          <p:nvPr/>
        </p:nvSpPr>
        <p:spPr>
          <a:xfrm>
            <a:off x="433032" y="873457"/>
            <a:ext cx="3934252" cy="1351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Copy All values from another table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BA7BB2-F80F-4987-9B25-A91DDC4EE2C0}"/>
              </a:ext>
            </a:extLst>
          </p:cNvPr>
          <p:cNvSpPr/>
          <p:nvPr/>
        </p:nvSpPr>
        <p:spPr>
          <a:xfrm>
            <a:off x="6899554" y="873457"/>
            <a:ext cx="3934252" cy="1351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Copy Specific values from another table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754212-DDB5-4177-9A65-ED07AF2333F3}"/>
              </a:ext>
            </a:extLst>
          </p:cNvPr>
          <p:cNvCxnSpPr>
            <a:stCxn id="3" idx="4"/>
          </p:cNvCxnSpPr>
          <p:nvPr/>
        </p:nvCxnSpPr>
        <p:spPr>
          <a:xfrm>
            <a:off x="2400158" y="2224585"/>
            <a:ext cx="0" cy="13647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2C8F34-53B1-4116-B962-92D0D294E088}"/>
              </a:ext>
            </a:extLst>
          </p:cNvPr>
          <p:cNvCxnSpPr>
            <a:stCxn id="4" idx="4"/>
          </p:cNvCxnSpPr>
          <p:nvPr/>
        </p:nvCxnSpPr>
        <p:spPr>
          <a:xfrm flipH="1">
            <a:off x="7124131" y="2224585"/>
            <a:ext cx="1742549" cy="2224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31208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0EDEFE-D9C0-4C63-9384-DD6EC205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86" y="874203"/>
            <a:ext cx="11462627" cy="510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82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AF3DA-F866-4BDF-86F2-F2750E0F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8" y="405345"/>
            <a:ext cx="11801163" cy="60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0764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CD587-D425-4175-9CF0-BF80333AC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9" y="1352727"/>
            <a:ext cx="11128821" cy="41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1513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F587D9-5C0B-4DC7-BF73-0C2E9333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9" y="655483"/>
            <a:ext cx="11539902" cy="5547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B3EDD7-BCEE-40E8-A029-39DF74ECA578}"/>
              </a:ext>
            </a:extLst>
          </p:cNvPr>
          <p:cNvSpPr txBox="1"/>
          <p:nvPr/>
        </p:nvSpPr>
        <p:spPr>
          <a:xfrm>
            <a:off x="1098909" y="5636526"/>
            <a:ext cx="1095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5386"/>
                </a:solidFill>
              </a:rPr>
              <a:t>If the where condition is not mentioned it will delete all the information in the table</a:t>
            </a:r>
          </a:p>
        </p:txBody>
      </p:sp>
    </p:spTree>
    <p:extLst>
      <p:ext uri="{BB962C8B-B14F-4D97-AF65-F5344CB8AC3E}">
        <p14:creationId xmlns:p14="http://schemas.microsoft.com/office/powerpoint/2010/main" val="2909163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F56450-A587-4976-AF25-B1B0AEEA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98" y="2381748"/>
            <a:ext cx="10821604" cy="20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167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31819-82E6-45AD-8572-5D269FE1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45" y="817870"/>
            <a:ext cx="11512710" cy="522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3EDDE2-F3B0-460A-B026-014F65D3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44" y="5125942"/>
            <a:ext cx="10249661" cy="9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258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53AB0-DBA2-4FAB-8427-BD889D64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30" y="380111"/>
            <a:ext cx="11489939" cy="60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1026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C7ECA3-CB5D-4F93-B1BB-0F09A596A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0" y="521209"/>
            <a:ext cx="11338819" cy="58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1146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ACCD7-46CB-46EF-8AA8-0896A8B1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04" y="390738"/>
            <a:ext cx="11219792" cy="60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6741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383BC-CB81-4814-8867-01AF400A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68" y="409148"/>
            <a:ext cx="11427863" cy="60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357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D48C6-79D2-411A-B17D-5078825A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8" y="426137"/>
            <a:ext cx="11488303" cy="60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42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2B3E7-47DD-44FF-A796-FA7C6F92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4" y="411068"/>
            <a:ext cx="11453212" cy="60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8349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3E599-2ADF-4CE4-B356-D920C0E0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84" y="641551"/>
            <a:ext cx="11228631" cy="55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7800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12DAE6-D319-4929-B751-879F60C7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6" y="160646"/>
            <a:ext cx="11656317" cy="626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5BFC4E-CD7A-44C1-8C59-03F5D614B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0"/>
          <a:stretch/>
        </p:blipFill>
        <p:spPr>
          <a:xfrm>
            <a:off x="916745" y="2988860"/>
            <a:ext cx="7353798" cy="344521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955786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9C20A7-2EFB-46B3-904C-5DB20BA6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51" y="1353545"/>
            <a:ext cx="11425698" cy="415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87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1DE8E-B4CE-4B14-86E7-62B60112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7" y="231940"/>
            <a:ext cx="10808174" cy="6455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A636FB-4180-4539-9EF9-6EEA6F3A1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09" y="2410367"/>
            <a:ext cx="9523157" cy="30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932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91F16-5190-4CED-8C4A-6E28100B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5" y="311410"/>
            <a:ext cx="7801544" cy="62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647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B525D-4001-47C2-8ACA-DFA12EFB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2" y="306187"/>
            <a:ext cx="9876003" cy="62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380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23C6C-F6C4-480F-940F-B38C16D0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20" y="358538"/>
            <a:ext cx="11633159" cy="6140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F9FA63-F431-489B-8D4A-57456D5C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58" y="4232228"/>
            <a:ext cx="9667424" cy="53084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8159377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74A12-7AC2-45E1-A3DF-323BD59F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3" y="280204"/>
            <a:ext cx="5998405" cy="62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3823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6B2180-C656-4DFB-9F16-E688E52A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" y="371617"/>
            <a:ext cx="9800580" cy="6370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DEBD1F-1466-4BB5-838A-C13B3AB1EA0A}"/>
              </a:ext>
            </a:extLst>
          </p:cNvPr>
          <p:cNvSpPr/>
          <p:nvPr/>
        </p:nvSpPr>
        <p:spPr>
          <a:xfrm>
            <a:off x="6264322" y="3766782"/>
            <a:ext cx="5692254" cy="2060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Here coalesce first sees the dept_manager since it is null it will moves to the dept_name . If the dept_name is not null then it replaces  this value for the dept_manager ,if the dept_name column is null then coalesce will move for next argument</a:t>
            </a:r>
          </a:p>
        </p:txBody>
      </p:sp>
    </p:spTree>
    <p:extLst>
      <p:ext uri="{BB962C8B-B14F-4D97-AF65-F5344CB8AC3E}">
        <p14:creationId xmlns:p14="http://schemas.microsoft.com/office/powerpoint/2010/main" val="175431127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9B990-47E4-4017-B20E-E4B40B7D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4" y="182113"/>
            <a:ext cx="11863671" cy="640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212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B225B6-AB50-4E5A-9A34-99DB92AA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1" y="167824"/>
            <a:ext cx="11596650" cy="64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345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6E2439-63CE-428B-97E6-02CFFCFC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8" y="382172"/>
            <a:ext cx="10519683" cy="609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12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46D182-9254-4DD3-AD5C-B121BCFB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" y="431397"/>
            <a:ext cx="11902570" cy="59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50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CE7EBD-A52C-428F-A3A1-499046D2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5" y="366321"/>
            <a:ext cx="11615169" cy="612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27E0D-69AC-4126-A9B6-09B5C044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45" y="3055535"/>
            <a:ext cx="89630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31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41637-F85A-4290-B29D-C8376F80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1" y="245374"/>
            <a:ext cx="9921572" cy="6367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F710F8-B6E2-403D-9E1D-00305FC7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79" y="2353102"/>
            <a:ext cx="8435772" cy="38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1630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77018-19BD-417E-A680-88AC5D5F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5" y="549955"/>
            <a:ext cx="10560429" cy="57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000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C04501-9246-4D30-9812-BC2C9492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1" y="481687"/>
            <a:ext cx="10620758" cy="58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0726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695F8-CFA2-4050-BD85-A1C7B87B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52" y="256961"/>
            <a:ext cx="11314695" cy="63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6595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AAA892-164A-4935-8472-6BE56132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" y="1504097"/>
            <a:ext cx="11666473" cy="38498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6E3254-91ED-4D3E-87A1-4F220987D98C}"/>
              </a:ext>
            </a:extLst>
          </p:cNvPr>
          <p:cNvSpPr/>
          <p:nvPr/>
        </p:nvSpPr>
        <p:spPr>
          <a:xfrm>
            <a:off x="9307773" y="1678675"/>
            <a:ext cx="2621463" cy="7096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7881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54CE81-6280-425D-8943-2FB581C6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8" y="643506"/>
            <a:ext cx="11539904" cy="55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98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0A0A4-F388-485A-8CD2-7EDE6374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31" y="300606"/>
            <a:ext cx="11366137" cy="62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262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57A4A-E790-45FA-A2E3-84F85271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8" y="319336"/>
            <a:ext cx="11809124" cy="621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717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EE352B-F6D7-4678-ABD2-6F750CC1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9" y="701366"/>
            <a:ext cx="11456061" cy="54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2385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2233B-08FD-47AD-B869-F72A43F77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0" y="572479"/>
            <a:ext cx="11338020" cy="571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7377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73F6CD-D13E-4014-8F87-A2F6B461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9" y="607076"/>
            <a:ext cx="11465042" cy="56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45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7A5D41-C559-4E61-B92C-F1398D99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60" y="243314"/>
            <a:ext cx="11549480" cy="6371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0C211-1269-4B5B-89FC-8E98D73D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98" y="2511828"/>
            <a:ext cx="8991600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3C0554-097F-48B8-9B46-8AF38C40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98" y="3854853"/>
            <a:ext cx="5430758" cy="2085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0AADD-C132-4714-9196-E4640D5D5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456" y="3854853"/>
            <a:ext cx="5219700" cy="20859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EDC833D-7DC9-4D46-AA9C-13423FB9B1B7}"/>
              </a:ext>
            </a:extLst>
          </p:cNvPr>
          <p:cNvSpPr/>
          <p:nvPr/>
        </p:nvSpPr>
        <p:spPr>
          <a:xfrm>
            <a:off x="6096000" y="4831307"/>
            <a:ext cx="454925" cy="36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72D6E-E226-4C91-A502-DBD1EA2F66C2}"/>
              </a:ext>
            </a:extLst>
          </p:cNvPr>
          <p:cNvSpPr/>
          <p:nvPr/>
        </p:nvSpPr>
        <p:spPr>
          <a:xfrm>
            <a:off x="9689910" y="2511828"/>
            <a:ext cx="1960246" cy="1343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735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7D5AE-9C21-48D6-9BF5-F9D429E2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2" y="631209"/>
            <a:ext cx="11593876" cy="55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0176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0F920-0BD1-4B14-8DC4-B3DC4C7D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8" y="918665"/>
            <a:ext cx="11549743" cy="502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377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1A5E3B-908A-45C9-9F87-A57C7442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68" y="457233"/>
            <a:ext cx="5033039" cy="5906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B24441-0124-4A7A-85DE-CCC439844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637"/>
          <a:stretch/>
        </p:blipFill>
        <p:spPr>
          <a:xfrm>
            <a:off x="796261" y="494224"/>
            <a:ext cx="4444479" cy="586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24070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1D060-B3FE-4397-B593-A5E85184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3" y="158939"/>
            <a:ext cx="9237047" cy="6464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9B0C7-0043-4E07-A013-B8ECDC687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42" t="7340"/>
          <a:stretch/>
        </p:blipFill>
        <p:spPr>
          <a:xfrm>
            <a:off x="6305266" y="3710653"/>
            <a:ext cx="1758641" cy="2912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0C699-1668-4D3B-9A36-1DE15BA2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089" y="1047821"/>
            <a:ext cx="35909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528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E23BE-8529-4C45-BD9B-E95A7A5E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3" y="218293"/>
            <a:ext cx="10167086" cy="647617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2C58C2-90D8-4F2C-B389-310402637CCD}"/>
              </a:ext>
            </a:extLst>
          </p:cNvPr>
          <p:cNvSpPr/>
          <p:nvPr/>
        </p:nvSpPr>
        <p:spPr>
          <a:xfrm>
            <a:off x="8857398" y="1849271"/>
            <a:ext cx="2292823" cy="99628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Remove Duplicates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D19A0E-44EE-483C-A288-2A9C0E044B04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875964" y="2347415"/>
            <a:ext cx="49814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53082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5157D-F766-45CB-ADAE-12E2496E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91" y="368347"/>
            <a:ext cx="9543799" cy="1597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98851-A83C-4F2E-A81F-EA11B5CA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91" y="2612265"/>
            <a:ext cx="10282340" cy="13046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D5496B-BF14-4934-8098-E2477CD3277A}"/>
              </a:ext>
            </a:extLst>
          </p:cNvPr>
          <p:cNvSpPr/>
          <p:nvPr/>
        </p:nvSpPr>
        <p:spPr>
          <a:xfrm>
            <a:off x="331542" y="4563751"/>
            <a:ext cx="11041038" cy="1304641"/>
          </a:xfrm>
          <a:prstGeom prst="rect">
            <a:avLst/>
          </a:prstGeom>
          <a:solidFill>
            <a:srgbClr val="0059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 null values are not matched by the inner join hence only non-null values are compared</a:t>
            </a:r>
          </a:p>
        </p:txBody>
      </p:sp>
    </p:spTree>
    <p:extLst>
      <p:ext uri="{BB962C8B-B14F-4D97-AF65-F5344CB8AC3E}">
        <p14:creationId xmlns:p14="http://schemas.microsoft.com/office/powerpoint/2010/main" val="67012821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802D7-9256-4237-B28E-4DBDB7ED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01" y="401862"/>
            <a:ext cx="11318398" cy="60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381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294AA-2821-47A9-BAE7-95B43BC5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2" y="522098"/>
            <a:ext cx="11772295" cy="58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5453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3C2C3-6C1F-4A97-A409-565B8096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46" y="346525"/>
            <a:ext cx="11467566" cy="61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163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60B3E-9A36-4B78-B81B-A9738319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68" y="457233"/>
            <a:ext cx="5033039" cy="5906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2B069-5CD7-4235-A14A-3FCC46218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637"/>
          <a:stretch/>
        </p:blipFill>
        <p:spPr>
          <a:xfrm>
            <a:off x="796261" y="494224"/>
            <a:ext cx="4444479" cy="586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30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EA6B5-946D-4A31-A00D-37DFADE05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3" y="321432"/>
            <a:ext cx="11110792" cy="6093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298EBE-3E94-4C7A-9DD9-AD3BAA189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22" y="3594878"/>
            <a:ext cx="4362166" cy="280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399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B48AD-29E0-4B2F-B18A-0FDEC0F9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0" y="71651"/>
            <a:ext cx="7887127" cy="66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2329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23F7C-0397-4CCC-BE2D-00BDD672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11" y="238453"/>
            <a:ext cx="10016178" cy="63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7391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0D32C6-6941-46C1-9E79-DA1AB0B7C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0" y="584472"/>
            <a:ext cx="11732039" cy="56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1793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7CBECD-3341-4ED3-8AD4-04F98052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14" y="926910"/>
            <a:ext cx="11280972" cy="50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602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E3D24-F876-4318-AB95-B9214544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657225"/>
            <a:ext cx="99536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4608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E4B4BA-7640-4AF6-BF50-0F6E6AE1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9" y="277646"/>
            <a:ext cx="11218503" cy="61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3652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A1B6E-A565-41B3-8DAB-24F4FCAA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2" y="130222"/>
            <a:ext cx="11453055" cy="63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741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8ED81-DCD1-4073-8A0E-1462F567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6" y="306008"/>
            <a:ext cx="11659168" cy="62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806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625AC-6005-4F98-AA57-5393FD9F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0" y="436621"/>
            <a:ext cx="11468119" cy="59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837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97D4D0-142A-4F0A-9E31-524B6B47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" y="250566"/>
            <a:ext cx="7560434" cy="63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57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FB63E-D975-4C0D-A8F5-899B5DD2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4" y="306730"/>
            <a:ext cx="10975572" cy="6244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4987F4-563B-4CB6-9CCF-461F53FD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48" y="2264604"/>
            <a:ext cx="9671902" cy="37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122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435E4-17F2-4E9B-A185-9E47F190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4" y="288557"/>
            <a:ext cx="11758531" cy="62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413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8D89F-FF8F-40E3-9EC5-740C7121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4" y="190642"/>
            <a:ext cx="9497704" cy="64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7561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CA4F60-726E-4D7C-8632-D69D3051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81" y="411387"/>
            <a:ext cx="10869837" cy="60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2982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CD5EF3-F063-4F5C-BAA8-7FFDF6B71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88" y="412667"/>
            <a:ext cx="11364623" cy="60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33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B2557-1E54-458B-B7D3-67EE6585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1" y="281733"/>
            <a:ext cx="11638737" cy="62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417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ABCA6-BE89-42B5-9B7C-1F7FB450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0" y="1023972"/>
            <a:ext cx="11513280" cy="4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461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F23EE-A583-482C-8A1C-151918B5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5" y="372456"/>
            <a:ext cx="10817130" cy="61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719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367F8E-C04D-4F0F-8F26-1DC1D5F6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92" y="523011"/>
            <a:ext cx="8789230" cy="58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4925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50D5F-5B47-44C1-ABF1-EF85CC18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0" y="297585"/>
            <a:ext cx="11733439" cy="626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9614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BA40E-DF0C-4804-85B7-AB2B1EFF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9055"/>
          <a:stretch/>
        </p:blipFill>
        <p:spPr>
          <a:xfrm>
            <a:off x="301602" y="443765"/>
            <a:ext cx="4993730" cy="5752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471504-1156-4099-B0C6-D41B0446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77" y="512003"/>
            <a:ext cx="6317821" cy="5615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774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6A595-5CCD-4DD5-81AE-5F5A8C34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1" y="225258"/>
            <a:ext cx="11181653" cy="6134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1D5693-82FD-43E4-8B62-97E9F072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6" y="2088106"/>
            <a:ext cx="8576156" cy="41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0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7FE16-5048-4920-8449-0AA7842F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34" y="263988"/>
            <a:ext cx="9856030" cy="63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309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57C33F-4BF4-4D9A-A84E-EAC0B15F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96" y="542321"/>
            <a:ext cx="11693407" cy="57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8856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475104-2B53-462E-BCDC-89E0E5AA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3" y="470136"/>
            <a:ext cx="11666053" cy="59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444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C648C-30AD-40BF-B054-C930C8564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57" y="769464"/>
            <a:ext cx="11137485" cy="53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6378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79498-5DAE-4AC6-9493-6B82EE97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11" y="527108"/>
            <a:ext cx="11563178" cy="58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00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6ED50-0FE0-4866-B26E-35FC0DE2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32" y="285537"/>
            <a:ext cx="11713536" cy="62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576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145071-8E91-4602-AB29-573EA210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9" y="340127"/>
            <a:ext cx="11347542" cy="61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8314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23683-0158-4027-812F-9F891644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03" y="1181597"/>
            <a:ext cx="11129993" cy="44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8262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46268-1BBD-48D1-9096-EE231FCC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5" y="569012"/>
            <a:ext cx="10827890" cy="57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8578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690CD5-87C3-474F-8D1C-F741D58A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36" y="309029"/>
            <a:ext cx="11449128" cy="62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11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53103F-F3DF-4366-B38C-96BA9805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0" y="319975"/>
            <a:ext cx="11503939" cy="62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34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17C81-0527-4551-8E9F-A6F1EDCD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32"/>
          <a:stretch/>
        </p:blipFill>
        <p:spPr>
          <a:xfrm>
            <a:off x="605705" y="1434401"/>
            <a:ext cx="10680338" cy="2649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DF9D84-EBCE-4C3F-858A-2AA332FB2843}"/>
              </a:ext>
            </a:extLst>
          </p:cNvPr>
          <p:cNvSpPr/>
          <p:nvPr/>
        </p:nvSpPr>
        <p:spPr>
          <a:xfrm>
            <a:off x="6196083" y="3220872"/>
            <a:ext cx="4667535" cy="863221"/>
          </a:xfrm>
          <a:prstGeom prst="rect">
            <a:avLst/>
          </a:prstGeom>
          <a:solidFill>
            <a:srgbClr val="00598E"/>
          </a:solidFill>
          <a:ln>
            <a:solidFill>
              <a:srgbClr val="0059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559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3FA99-4137-4DDC-9979-4E6B19D4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66699"/>
            <a:ext cx="10917913" cy="5874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F1834-C9FD-49BD-B747-FAFAC4D4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67" y="3701578"/>
            <a:ext cx="3143534" cy="3012553"/>
          </a:xfrm>
          <a:prstGeom prst="rect">
            <a:avLst/>
          </a:prstGeom>
          <a:ln>
            <a:solidFill>
              <a:srgbClr val="00598E"/>
            </a:solidFill>
          </a:ln>
        </p:spPr>
      </p:pic>
    </p:spTree>
    <p:extLst>
      <p:ext uri="{BB962C8B-B14F-4D97-AF65-F5344CB8AC3E}">
        <p14:creationId xmlns:p14="http://schemas.microsoft.com/office/powerpoint/2010/main" val="333058293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A7180-B5F4-474E-99EF-13CA3FFB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21" y="525723"/>
            <a:ext cx="11305557" cy="5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675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5A860-FAA1-420B-A32E-424B0D5B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" y="1245464"/>
            <a:ext cx="11371897" cy="436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204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F1FD2A-9469-4942-971B-B229DCEB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1" y="431468"/>
            <a:ext cx="11145773" cy="54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179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2458F-F9FF-444B-A4ED-4BCF648D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09" y="669771"/>
            <a:ext cx="11516782" cy="55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8622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C1697D-6F3C-470D-BA4D-1424338F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39" y="1024826"/>
            <a:ext cx="11143321" cy="48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2621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F5961-383F-4F53-8E00-2C8FFD96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7" y="1149753"/>
            <a:ext cx="11655486" cy="45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567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7693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77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80DD1D-A741-4243-858A-834C1815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704850"/>
            <a:ext cx="105251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5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4ECEE-AF98-4E14-8EA7-7EEAEE5A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8" y="377268"/>
            <a:ext cx="11708244" cy="61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5483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46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E09F2-1400-4D6D-953E-C3F1842D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5" y="249239"/>
            <a:ext cx="10238380" cy="63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57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4DDFB-6DAB-456A-AE2C-E981FBC4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31" y="688624"/>
            <a:ext cx="10645538" cy="548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8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7BEB08-00F7-4E23-BC79-367F0435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14" y="452330"/>
            <a:ext cx="11621172" cy="59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5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D4263B-FA9A-498F-BC51-92517AE66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7" y="1061877"/>
            <a:ext cx="9360659" cy="787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11C3B-02BF-45F2-97A1-C852982E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7" y="2619747"/>
            <a:ext cx="9617488" cy="22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87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DCEAD-023C-4D96-BF8C-55F8C084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2" y="279494"/>
            <a:ext cx="11648856" cy="6299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CD207-5441-4A91-A386-E05244555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24" y="4535463"/>
            <a:ext cx="9639300" cy="1581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FCC1D8-B059-44B7-8FDF-70056960C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095" y="5820840"/>
            <a:ext cx="7503294" cy="59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89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DA74BF-7D6F-483E-9EFF-8622867B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15" y="228884"/>
            <a:ext cx="11459569" cy="640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2735B6-2241-433E-8761-E8236E580E35}"/>
              </a:ext>
            </a:extLst>
          </p:cNvPr>
          <p:cNvSpPr txBox="1"/>
          <p:nvPr/>
        </p:nvSpPr>
        <p:spPr>
          <a:xfrm>
            <a:off x="1241947" y="4913194"/>
            <a:ext cx="10194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96189"/>
                </a:solidFill>
              </a:rPr>
              <a:t>-  If any user update the table the another user using the database at the same time cannot see the update if we not commit</a:t>
            </a:r>
          </a:p>
        </p:txBody>
      </p:sp>
    </p:spTree>
    <p:extLst>
      <p:ext uri="{BB962C8B-B14F-4D97-AF65-F5344CB8AC3E}">
        <p14:creationId xmlns:p14="http://schemas.microsoft.com/office/powerpoint/2010/main" val="2829688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20AB8-BFB7-48C8-943A-03878291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809625"/>
            <a:ext cx="106299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05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64EE2-366F-4F88-8FB8-8B87E16C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65" y="338121"/>
            <a:ext cx="11140269" cy="618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30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1B429F-4F25-4EF8-A1F9-87CD0D72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3" y="526931"/>
            <a:ext cx="11587013" cy="58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11B26-1150-4F5C-BAC5-EBAC81D2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7" y="855828"/>
            <a:ext cx="11257625" cy="51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62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75330-E8F9-4B94-8AA7-D3BBF89F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71" y="287811"/>
            <a:ext cx="10819884" cy="61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34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8286A6-4002-404C-BFD9-C0240CF1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05" y="247792"/>
            <a:ext cx="10610780" cy="63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51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1506D-02DB-4A5F-8C8F-BA97CE11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2" y="457733"/>
            <a:ext cx="11542435" cy="59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1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B4A06-1482-4687-AE97-C23E9040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7" y="1378779"/>
            <a:ext cx="11791426" cy="41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3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F8332-7409-46EF-824E-87634B54D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47" y="274092"/>
            <a:ext cx="11393906" cy="6309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876B71-1501-4304-96D2-E3B45C20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06" y="2545804"/>
            <a:ext cx="4067175" cy="1247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EE682-49D2-48B3-8D51-EDCE7C69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08" y="468606"/>
            <a:ext cx="3259398" cy="9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4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92322-2897-4937-B411-F71A8AE3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79" y="414479"/>
            <a:ext cx="11425804" cy="5781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9D39DA-A1B2-4244-BF95-8C6339520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77" t="34681" r="3384" b="48647"/>
          <a:stretch/>
        </p:blipFill>
        <p:spPr>
          <a:xfrm>
            <a:off x="1392072" y="4408227"/>
            <a:ext cx="2497540" cy="43672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98677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956BE-1948-4069-BF9E-E9A85CE8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5" y="393297"/>
            <a:ext cx="11527029" cy="607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44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036CE2-CFB0-4B99-AB40-6CC323BD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3" y="292041"/>
            <a:ext cx="11409114" cy="62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56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EBA7C-5345-498D-B588-CE10A0EE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45" y="379187"/>
            <a:ext cx="11281510" cy="6099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30BD5-A4AB-4F4A-A2F2-02E61D1D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30" y="5431063"/>
            <a:ext cx="50387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5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4A4A36-2518-46CF-BA7B-2CD798CDD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9" y="392373"/>
            <a:ext cx="10961762" cy="607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0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6D3760-5066-4560-AAD0-5BEFDA3F0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795337"/>
            <a:ext cx="101822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28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11099-936A-403B-B0F3-835A8C9D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24" y="290121"/>
            <a:ext cx="10186751" cy="627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63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6B78AE-8184-4F0D-948B-B1232268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79" y="258950"/>
            <a:ext cx="9554642" cy="6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0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BE757-3AC7-4AA3-AB54-C245A066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98" y="279432"/>
            <a:ext cx="10625706" cy="6299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971232-64BA-4AD0-8D85-91FA28616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48" y="4862584"/>
            <a:ext cx="7961123" cy="43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72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77E59-C897-4621-A96B-1F24B262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97" y="361381"/>
            <a:ext cx="11566605" cy="61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0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DFF0E-D9BA-4DA6-BD57-6F31A121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9" y="340589"/>
            <a:ext cx="11648622" cy="61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0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1F4D99-FF53-4445-9034-66BFB9D0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71" y="481047"/>
            <a:ext cx="11285857" cy="5895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2A4AAB-2E0E-45AD-823C-9F7A23F5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3" y="2354878"/>
            <a:ext cx="31051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4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702ED-0EBF-4929-86BB-CAEA12F2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65" y="493807"/>
            <a:ext cx="11526869" cy="58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01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635D2-119D-48E0-82F4-AF6E3E74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3" y="139570"/>
            <a:ext cx="11565910" cy="59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5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D44B0-98D9-459C-9C93-3181A9D4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7" y="400121"/>
            <a:ext cx="11813706" cy="60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04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848BB5-1356-4759-815E-9DDA0455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01" y="349598"/>
            <a:ext cx="10401797" cy="61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9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F6F0C-3BD9-45F4-A6F4-108DA8AD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7" y="543991"/>
            <a:ext cx="11257946" cy="57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16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9FE95-8A3C-4D49-9513-5329C53B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4" y="808416"/>
            <a:ext cx="11538392" cy="52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57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9ACAC4-F0DE-4753-8127-3DA14F118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7" y="497432"/>
            <a:ext cx="11233946" cy="58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8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EC3FF-83BD-46FD-9948-7EB4D58E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23" y="387895"/>
            <a:ext cx="11246753" cy="60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24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E863E-57D0-40E2-8F59-A10AE9B7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0" y="451371"/>
            <a:ext cx="11546119" cy="59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92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BC706-8B1F-462D-89D7-01A77EEA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81" y="422334"/>
            <a:ext cx="11591838" cy="6013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4C4FA9-2E54-408C-99D8-48AE9F96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469" y="5666238"/>
            <a:ext cx="5905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8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A2759-AAB9-440F-B50F-E7D6B310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0" y="300926"/>
            <a:ext cx="11794199" cy="62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82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3B2F4-9C95-40D9-9726-BE1D0A548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71" y="427878"/>
            <a:ext cx="11455058" cy="60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7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626E84-C87C-4E01-B83C-EF3C8E07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11" y="457875"/>
            <a:ext cx="11305777" cy="59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62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B0721-F83C-4552-8E04-0F2A9017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47" y="326218"/>
            <a:ext cx="10628905" cy="62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468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14DA8-59BD-46DC-80EB-3042947C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22" y="452472"/>
            <a:ext cx="11395556" cy="59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33593-9976-404A-933B-F9379814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52" y="872319"/>
            <a:ext cx="11086296" cy="51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71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56FF8-D2E8-472E-8094-3D8F284A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7" y="361701"/>
            <a:ext cx="11709586" cy="6134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C2CE3-D04A-47EB-8589-848C20A8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85" y="4133424"/>
            <a:ext cx="5591175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39E20E-1153-4A59-BEEF-27608D79A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33" y="5181174"/>
            <a:ext cx="78295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24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86CB0-633D-49D4-A90B-86642E5C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2" y="342067"/>
            <a:ext cx="10687975" cy="61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47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52D50-E8C9-454E-BA6C-77BF2BC4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0" y="835498"/>
            <a:ext cx="11282840" cy="51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49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0377A-C202-4DF4-986E-E4F0F337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9" y="603664"/>
            <a:ext cx="11630881" cy="5292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075354-467B-4660-93DD-7AC5244C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08" y="2397883"/>
            <a:ext cx="10923232" cy="27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69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838CF-C89D-4ABB-9503-6927D91C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3" y="735148"/>
            <a:ext cx="11840839" cy="5387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3EF81-8AB8-4E96-991C-B19ED00D8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8" y="2332612"/>
            <a:ext cx="11859031" cy="38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39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C3338-ED81-4505-83DC-9AD05DE3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2" y="794733"/>
            <a:ext cx="11578935" cy="5268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51C4A6-9A10-41D0-AF14-13D483F2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5" y="2658363"/>
            <a:ext cx="11551952" cy="34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23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DE863-DF5A-46A4-A720-67243357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10" y="849324"/>
            <a:ext cx="11338980" cy="51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88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831BC-6900-4E84-B518-A099A3EB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72" y="506460"/>
            <a:ext cx="11476055" cy="58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3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F1A795-388A-4BBA-8703-86CC4A27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0" y="496935"/>
            <a:ext cx="11515019" cy="58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90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5660D-44E7-4225-BEBC-06AFE76C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4" y="702326"/>
            <a:ext cx="11429172" cy="54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4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9EA7A-F3C6-48EC-B943-295E0BCF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75" y="500416"/>
            <a:ext cx="8914050" cy="58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26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404027-913A-4510-AD56-1B8425C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4" y="378369"/>
            <a:ext cx="11532871" cy="61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6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503A1-DDDF-4053-943E-F10D4536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31" y="365504"/>
            <a:ext cx="11191138" cy="61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51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72F121-D54B-40CC-953D-863662DC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57" y="329323"/>
            <a:ext cx="11700485" cy="61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96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FE3278-83FF-4DA3-BC21-BEA98C0A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21" y="336094"/>
            <a:ext cx="11447558" cy="61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1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D92B03-F2DF-433F-B387-0F59D3B0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1" y="418702"/>
            <a:ext cx="11316198" cy="60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958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9F2C5-46F7-4A6E-BFF1-DDD41D84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871537"/>
            <a:ext cx="9791700" cy="5114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B230A2-3BD5-4F11-90BE-5C2AC5A5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442" y="3984505"/>
            <a:ext cx="79248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6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E04A02-F5DA-4705-894E-60A8AE73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28" y="639631"/>
            <a:ext cx="11342344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1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F85545-EB09-40FF-83FE-CE313038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4" y="344250"/>
            <a:ext cx="11264172" cy="61694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534F194-93E6-418C-A00B-72A61F7CDDCD}"/>
              </a:ext>
            </a:extLst>
          </p:cNvPr>
          <p:cNvSpPr/>
          <p:nvPr/>
        </p:nvSpPr>
        <p:spPr>
          <a:xfrm>
            <a:off x="1341371" y="5650172"/>
            <a:ext cx="2169994" cy="75439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Precision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F3F260-30DA-44B2-B265-346F680334A0}"/>
              </a:ext>
            </a:extLst>
          </p:cNvPr>
          <p:cNvSpPr/>
          <p:nvPr/>
        </p:nvSpPr>
        <p:spPr>
          <a:xfrm>
            <a:off x="6828431" y="5650172"/>
            <a:ext cx="2169994" cy="75439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Scale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0FAD80-3CB3-495D-B462-2AED9CD59A96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3511365" y="4913197"/>
            <a:ext cx="1415477" cy="111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9745D4-A346-497D-B962-A3A7773753B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5786651" y="4913195"/>
            <a:ext cx="1359568" cy="84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3869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32FCD-6C5B-45E5-AE8F-88BDBDA0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5" y="358857"/>
            <a:ext cx="11001679" cy="622217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F4A58FF-8D1B-45E0-9330-C064A8A05935}"/>
              </a:ext>
            </a:extLst>
          </p:cNvPr>
          <p:cNvSpPr/>
          <p:nvPr/>
        </p:nvSpPr>
        <p:spPr>
          <a:xfrm>
            <a:off x="8570787" y="4612946"/>
            <a:ext cx="2470245" cy="818865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Gives warning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522992EB-47AE-4312-9DA4-08450EBF8E29}"/>
              </a:ext>
            </a:extLst>
          </p:cNvPr>
          <p:cNvSpPr/>
          <p:nvPr/>
        </p:nvSpPr>
        <p:spPr>
          <a:xfrm>
            <a:off x="7124125" y="4879076"/>
            <a:ext cx="1446662" cy="286603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57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23232-03F3-47A9-9ABE-1E6C6B12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1" y="371253"/>
            <a:ext cx="10870797" cy="611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BD207-78C2-42CB-9DDD-8FEE34EE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1" y="423294"/>
            <a:ext cx="11656537" cy="60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644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C59C2-F4B5-4540-894D-54649D6D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288131"/>
            <a:ext cx="111955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93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AF734-9CD8-46DF-ACB5-61C5B8EC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11" y="303627"/>
            <a:ext cx="11450578" cy="6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808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C08D1-284B-4104-B79D-2E2391CDE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0" y="358858"/>
            <a:ext cx="11204660" cy="61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813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9EF3FD-B333-4574-AC8B-59163831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7" y="287598"/>
            <a:ext cx="11214585" cy="628280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BC90B16-85D2-4CAD-B183-8035607FC8FF}"/>
              </a:ext>
            </a:extLst>
          </p:cNvPr>
          <p:cNvSpPr/>
          <p:nvPr/>
        </p:nvSpPr>
        <p:spPr>
          <a:xfrm>
            <a:off x="8857396" y="4776717"/>
            <a:ext cx="2470245" cy="818865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Not gives warning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9FF789C6-1EF3-4622-95E2-CB36D1613211}"/>
              </a:ext>
            </a:extLst>
          </p:cNvPr>
          <p:cNvSpPr/>
          <p:nvPr/>
        </p:nvSpPr>
        <p:spPr>
          <a:xfrm>
            <a:off x="7410734" y="5042847"/>
            <a:ext cx="1446662" cy="286603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65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707F0-40D0-458B-A872-91D1A62F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8" y="272670"/>
            <a:ext cx="11360624" cy="63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49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D48D7-F16E-40C3-8C9D-09E30A01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5" y="353135"/>
            <a:ext cx="11331570" cy="61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755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948FE-F329-4C77-A377-BA0E5B3E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99" y="985482"/>
            <a:ext cx="11214002" cy="48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623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96C4EA-B5C6-4589-AAA4-9695AF3D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05" y="347733"/>
            <a:ext cx="11280390" cy="61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045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3CE493-3079-45E5-971B-E5E5A210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78" y="309491"/>
            <a:ext cx="11327043" cy="62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536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C6203-74FD-4A21-884E-46D06819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27" y="435981"/>
            <a:ext cx="11359746" cy="59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40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332</Words>
  <Application>Microsoft Office PowerPoint</Application>
  <PresentationFormat>Widescreen</PresentationFormat>
  <Paragraphs>47</Paragraphs>
  <Slides>300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300</vt:i4>
      </vt:variant>
    </vt:vector>
  </HeadingPairs>
  <TitlesOfParts>
    <vt:vector size="3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V</dc:creator>
  <cp:lastModifiedBy>AJAY V</cp:lastModifiedBy>
  <cp:revision>278</cp:revision>
  <dcterms:created xsi:type="dcterms:W3CDTF">2019-07-20T17:41:26Z</dcterms:created>
  <dcterms:modified xsi:type="dcterms:W3CDTF">2019-07-22T12:28:45Z</dcterms:modified>
</cp:coreProperties>
</file>